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26" y="18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F21CC-73D2-4234-995A-87FA6DD1B7D8}" type="datetimeFigureOut">
              <a:rPr lang="en-GB" smtClean="0"/>
              <a:t>06/06/2017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04D77-B8A0-4470-A4B3-7BF47C5C767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24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4D77-B8A0-4470-A4B3-7BF47C5C767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992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4D77-B8A0-4470-A4B3-7BF47C5C767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76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5029-92BE-44D1-84A0-8DD0067BEBE4}" type="datetimeFigureOut">
              <a:rPr lang="es-ES" smtClean="0"/>
              <a:t>06/06/2017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38A9C-B15D-4DC2-8EDC-61A072E5EA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7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5029-92BE-44D1-84A0-8DD0067BEBE4}" type="datetimeFigureOut">
              <a:rPr lang="es-ES" smtClean="0"/>
              <a:t>06/06/2017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38A9C-B15D-4DC2-8EDC-61A072E5EA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6485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5029-92BE-44D1-84A0-8DD0067BEBE4}" type="datetimeFigureOut">
              <a:rPr lang="es-ES" smtClean="0"/>
              <a:t>06/06/2017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38A9C-B15D-4DC2-8EDC-61A072E5EA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42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5029-92BE-44D1-84A0-8DD0067BEBE4}" type="datetimeFigureOut">
              <a:rPr lang="es-ES" smtClean="0"/>
              <a:t>06/06/2017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38A9C-B15D-4DC2-8EDC-61A072E5EA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389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5029-92BE-44D1-84A0-8DD0067BEBE4}" type="datetimeFigureOut">
              <a:rPr lang="es-ES" smtClean="0"/>
              <a:t>06/06/2017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38A9C-B15D-4DC2-8EDC-61A072E5EA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902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5029-92BE-44D1-84A0-8DD0067BEBE4}" type="datetimeFigureOut">
              <a:rPr lang="es-ES" smtClean="0"/>
              <a:t>06/06/2017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38A9C-B15D-4DC2-8EDC-61A072E5EA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94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5029-92BE-44D1-84A0-8DD0067BEBE4}" type="datetimeFigureOut">
              <a:rPr lang="es-ES" smtClean="0"/>
              <a:t>06/06/2017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38A9C-B15D-4DC2-8EDC-61A072E5EA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85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5029-92BE-44D1-84A0-8DD0067BEBE4}" type="datetimeFigureOut">
              <a:rPr lang="es-ES" smtClean="0"/>
              <a:t>06/06/2017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38A9C-B15D-4DC2-8EDC-61A072E5EA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39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5029-92BE-44D1-84A0-8DD0067BEBE4}" type="datetimeFigureOut">
              <a:rPr lang="es-ES" smtClean="0"/>
              <a:t>06/06/2017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38A9C-B15D-4DC2-8EDC-61A072E5EA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69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5029-92BE-44D1-84A0-8DD0067BEBE4}" type="datetimeFigureOut">
              <a:rPr lang="es-ES" smtClean="0"/>
              <a:t>06/06/2017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38A9C-B15D-4DC2-8EDC-61A072E5EA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512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5029-92BE-44D1-84A0-8DD0067BEBE4}" type="datetimeFigureOut">
              <a:rPr lang="es-ES" smtClean="0"/>
              <a:t>06/06/2017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38A9C-B15D-4DC2-8EDC-61A072E5EA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547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85029-92BE-44D1-84A0-8DD0067BEBE4}" type="datetimeFigureOut">
              <a:rPr lang="es-ES" smtClean="0"/>
              <a:t>06/06/2017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38A9C-B15D-4DC2-8EDC-61A072E5EA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52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26" Type="http://schemas.openxmlformats.org/officeDocument/2006/relationships/image" Target="../media/image30.jp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jpeg"/><Relationship Id="rId12" Type="http://schemas.openxmlformats.org/officeDocument/2006/relationships/image" Target="../media/image16.jpg"/><Relationship Id="rId17" Type="http://schemas.openxmlformats.org/officeDocument/2006/relationships/image" Target="../media/image21.jpg"/><Relationship Id="rId25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jpe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24" Type="http://schemas.openxmlformats.org/officeDocument/2006/relationships/image" Target="../media/image28.jpg"/><Relationship Id="rId32" Type="http://schemas.openxmlformats.org/officeDocument/2006/relationships/image" Target="../media/image35.png"/><Relationship Id="rId5" Type="http://schemas.openxmlformats.org/officeDocument/2006/relationships/image" Target="../media/image9.jpeg"/><Relationship Id="rId15" Type="http://schemas.openxmlformats.org/officeDocument/2006/relationships/image" Target="../media/image19.jpg"/><Relationship Id="rId23" Type="http://schemas.openxmlformats.org/officeDocument/2006/relationships/image" Target="../media/image27.png"/><Relationship Id="rId28" Type="http://schemas.openxmlformats.org/officeDocument/2006/relationships/image" Target="../media/image32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31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jpeg"/><Relationship Id="rId30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Imagen relacionada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4" t="11391" r="1868" b="9135"/>
          <a:stretch/>
        </p:blipFill>
        <p:spPr bwMode="auto">
          <a:xfrm>
            <a:off x="1" y="1114214"/>
            <a:ext cx="12192000" cy="478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atic.wixstatic.com/media/37848d_663cdb4546034d3a8cc034b557c33640.png/v1/crop/x_16,y_0,w_221,h_63/fill/w_218,h_64,al_c,lg_1/37848d_663cdb4546034d3a8cc034b557c336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916" y="6086985"/>
            <a:ext cx="2181865" cy="64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79057" y="1924127"/>
            <a:ext cx="7560861" cy="74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Título de</a:t>
            </a:r>
            <a:r>
              <a:rPr kumimoji="0" lang="es-ES" altLang="es-ES" sz="3200" b="0" i="0" u="none" strike="noStrike" cap="none" normalizeH="0" dirty="0">
                <a:ln>
                  <a:noFill/>
                </a:ln>
                <a:effectLst/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 la ponencia</a:t>
            </a:r>
            <a:endParaRPr kumimoji="0" lang="es-ES" altLang="es-ES" sz="3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Arimo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 descr="https://cas.upc.edu/images/310-epseb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21" y="6210301"/>
            <a:ext cx="3442552" cy="53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/>
          <a:srcRect t="21279" r="1065" b="62287"/>
          <a:stretch/>
        </p:blipFill>
        <p:spPr>
          <a:xfrm>
            <a:off x="1" y="-24920"/>
            <a:ext cx="12192000" cy="1139134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279055" y="2572044"/>
            <a:ext cx="7560861" cy="45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2400" dirty="0"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Nombre del ponente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Arimo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279057" y="3704035"/>
            <a:ext cx="7560861" cy="45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2400" dirty="0"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Institución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Arimo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61836" y="4918053"/>
            <a:ext cx="11568223" cy="70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b="1" spc="600" dirty="0"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Congreso LIGNOMAD17 Barcelona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1700" b="1" spc="600" dirty="0"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29 - 30 de junio y 1 de julio de 2017</a:t>
            </a:r>
            <a:endParaRPr kumimoji="0" lang="es-ES" altLang="es-ES" sz="1700" b="1" i="0" u="none" strike="noStrike" cap="none" spc="600" normalizeH="0" baseline="0" dirty="0">
              <a:ln>
                <a:noFill/>
              </a:ln>
              <a:effectLst/>
              <a:latin typeface="Arial" panose="020B0604020202020204" pitchFamily="34" charset="0"/>
              <a:ea typeface="Arimo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50" y="6050045"/>
            <a:ext cx="2077830" cy="69261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0365"/>
            <a:ext cx="3041689" cy="91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92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0" y="809626"/>
            <a:ext cx="12195544" cy="5966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1. Título</a:t>
            </a: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-1" y="1569715"/>
            <a:ext cx="12195545" cy="1333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t="26296" r="1065" b="66142"/>
          <a:stretch/>
        </p:blipFill>
        <p:spPr>
          <a:xfrm>
            <a:off x="0" y="-13813"/>
            <a:ext cx="12192000" cy="524176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0" y="498103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54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0" y="809626"/>
            <a:ext cx="12195544" cy="5966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2. Título</a:t>
            </a: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-1" y="1569715"/>
            <a:ext cx="12195545" cy="1333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t="26296" r="1065" b="66142"/>
          <a:stretch/>
        </p:blipFill>
        <p:spPr>
          <a:xfrm>
            <a:off x="0" y="-13813"/>
            <a:ext cx="12192000" cy="524176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0" y="498103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083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ogo pema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880" y="2704237"/>
            <a:ext cx="3196463" cy="81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3" name="Picture 5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17" y="4782062"/>
            <a:ext cx="758027" cy="99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4" name="Picture 6" descr="Logo%20CSIC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6"/>
          <a:stretch/>
        </p:blipFill>
        <p:spPr bwMode="auto">
          <a:xfrm>
            <a:off x="155575" y="5921984"/>
            <a:ext cx="2413151" cy="75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GobMineco-INIA-5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782" y="6002577"/>
            <a:ext cx="3447022" cy="66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incafus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2" b="16043"/>
          <a:stretch/>
        </p:blipFill>
        <p:spPr bwMode="auto">
          <a:xfrm>
            <a:off x="3192176" y="5760591"/>
            <a:ext cx="2326762" cy="90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CTF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870" y="5608291"/>
            <a:ext cx="2229451" cy="1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Logo 0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134" y="4435735"/>
            <a:ext cx="1846175" cy="10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60" name="Picture 12" descr="http://www3.uva.es/maderas/images/web_007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20" y="3656076"/>
            <a:ext cx="882130" cy="86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126012" y="3646740"/>
            <a:ext cx="1689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>
                <a:solidFill>
                  <a:schemeClr val="accent3">
                    <a:lumMod val="50000"/>
                  </a:schemeClr>
                </a:solidFill>
              </a:rPr>
              <a:t>GRUPO DE INVESTIGACIÓN EN ESTRUCTURAS Y TECNOLOGÍA DE LA MADERA</a:t>
            </a:r>
          </a:p>
          <a:p>
            <a:endParaRPr lang="es-ES" sz="9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s-ES" sz="9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S" sz="900" dirty="0">
                <a:solidFill>
                  <a:schemeClr val="accent3">
                    <a:lumMod val="50000"/>
                  </a:schemeClr>
                </a:solidFill>
              </a:rPr>
              <a:t>UNIVERSIDAD DE VALLADOLID</a:t>
            </a:r>
          </a:p>
        </p:txBody>
      </p:sp>
      <p:sp>
        <p:nvSpPr>
          <p:cNvPr id="11" name="AutoShape 16" descr="Resultado de imagen de Universidad de Navarr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11"/>
          <a:srcRect l="20023" t="32278" r="61439" b="62666"/>
          <a:stretch/>
        </p:blipFill>
        <p:spPr>
          <a:xfrm>
            <a:off x="3172237" y="0"/>
            <a:ext cx="5774502" cy="8859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72" y="4864340"/>
            <a:ext cx="3163217" cy="81185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21484" r="3880" b="7277"/>
          <a:stretch/>
        </p:blipFill>
        <p:spPr>
          <a:xfrm>
            <a:off x="8801178" y="5056019"/>
            <a:ext cx="3216531" cy="78424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188" y="3656076"/>
            <a:ext cx="2724693" cy="116191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63" y="1072749"/>
            <a:ext cx="1348406" cy="140676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02" y="2507056"/>
            <a:ext cx="2178966" cy="100522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t="4702" r="7732" b="1887"/>
          <a:stretch/>
        </p:blipFill>
        <p:spPr>
          <a:xfrm>
            <a:off x="7603188" y="4417401"/>
            <a:ext cx="1080110" cy="114780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20" y="4595894"/>
            <a:ext cx="979442" cy="98622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20" y="3053176"/>
            <a:ext cx="2026689" cy="843301"/>
          </a:xfrm>
          <a:prstGeom prst="rect">
            <a:avLst/>
          </a:prstGeom>
        </p:spPr>
      </p:pic>
      <p:pic>
        <p:nvPicPr>
          <p:cNvPr id="1030" name="Picture 6" descr="UDC - Universidade da Coruña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92" y="4134372"/>
            <a:ext cx="2275668" cy="39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atic.wixstatic.com/media/37848d_18a3630cab13469ca22d7a60abc961b4~mv2.png/v1/fill/w_316,h_135,al_c,usm_0.66_1.00_0.01/37848d_18a3630cab13469ca22d7a60abc961b4~mv2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429" y="2205784"/>
            <a:ext cx="1720576" cy="73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tatic.wixstatic.com/media/37848d_f1eb34359ed14a759ab7f83ec89d77b9~mv2.png/v1/fill/w_138,h_136,al_c,usm_0.66_1.00_0.01/37848d_f1eb34359ed14a759ab7f83ec89d77b9~mv2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294" y="1117124"/>
            <a:ext cx="839894" cy="82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758" y="995562"/>
            <a:ext cx="1034182" cy="1034182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17" y="1580647"/>
            <a:ext cx="1066136" cy="1415685"/>
          </a:xfrm>
          <a:prstGeom prst="rect">
            <a:avLst/>
          </a:prstGeom>
        </p:spPr>
      </p:pic>
      <p:pic>
        <p:nvPicPr>
          <p:cNvPr id="2048" name="Imagen 204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54" y="1748383"/>
            <a:ext cx="2148542" cy="806591"/>
          </a:xfrm>
          <a:prstGeom prst="rect">
            <a:avLst/>
          </a:prstGeom>
        </p:spPr>
      </p:pic>
      <p:pic>
        <p:nvPicPr>
          <p:cNvPr id="2050" name="Imagen 204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883" y="1114530"/>
            <a:ext cx="1839664" cy="682952"/>
          </a:xfrm>
          <a:prstGeom prst="rect">
            <a:avLst/>
          </a:prstGeom>
        </p:spPr>
      </p:pic>
      <p:pic>
        <p:nvPicPr>
          <p:cNvPr id="2059" name="Imagen 205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162" y="1147277"/>
            <a:ext cx="1658248" cy="946171"/>
          </a:xfrm>
          <a:prstGeom prst="rect">
            <a:avLst/>
          </a:prstGeom>
        </p:spPr>
      </p:pic>
      <p:pic>
        <p:nvPicPr>
          <p:cNvPr id="2062" name="Imagen 20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338" y="1916495"/>
            <a:ext cx="2173324" cy="539651"/>
          </a:xfrm>
          <a:prstGeom prst="rect">
            <a:avLst/>
          </a:prstGeom>
        </p:spPr>
      </p:pic>
      <p:pic>
        <p:nvPicPr>
          <p:cNvPr id="1038" name="Picture 14" descr="https://static.wixstatic.com/media/37848d_77a8da159c604dafbde2aafa5fbc508f~mv2.png/v1/fill/w_217,h_59,al_c,usm_0.66_1.00_0.01/37848d_77a8da159c604dafbde2aafa5fbc508f~mv2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431" y="1114856"/>
            <a:ext cx="1912373" cy="51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674" y="2554974"/>
            <a:ext cx="2227598" cy="74253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847" y="3384601"/>
            <a:ext cx="3041689" cy="9119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825"/>
            <a:ext cx="2216987" cy="77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61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</TotalTime>
  <Words>45</Words>
  <Application>Microsoft Office PowerPoint</Application>
  <PresentationFormat>Panorámica</PresentationFormat>
  <Paragraphs>15</Paragraphs>
  <Slides>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Arimo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</dc:creator>
  <cp:lastModifiedBy>Pili Giraldo</cp:lastModifiedBy>
  <cp:revision>47</cp:revision>
  <dcterms:created xsi:type="dcterms:W3CDTF">2016-06-02T08:24:31Z</dcterms:created>
  <dcterms:modified xsi:type="dcterms:W3CDTF">2017-06-06T16:42:55Z</dcterms:modified>
</cp:coreProperties>
</file>